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99b0dc762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99b0dc762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9b0dc762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9b0dc762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a5aba86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a5aba86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9b0dc762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9b0dc762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9dcdb04d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9dcdb04d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9dcdb04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9dcdb04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9dcdb04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9dcdb04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9b0dc762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9b0dc762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9dcdb04d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9dcdb04d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9dcdb04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9dcdb04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99b0dc762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99b0dc76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LOBG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League Of Battle Ground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최우선순위 추가작업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 별 애니메이션, 스테이터스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NPC(AI)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미니언 - 적 보스로 이동, 적(미니언, 보스, 플레이어) 발견시 전투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보스 - 적 발견 시 전투, 피격 이펙트 추가(Destruction Particle Effect)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추가작업</a:t>
            </a:r>
            <a:endParaRPr/>
          </a:p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우선순위 순 추가작업</a:t>
            </a:r>
            <a:endParaRPr sz="2400"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도전과제: DB활용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VR: FPS 시점으로 변경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전투 씬 UI 추가: 스코어, 채팅, 적 HP, 결과창, 인벤토리, 미니맵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무기 종류 확장, 스킬, 아이템: 액터 및 애니메이션, 공격범위 시스템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상점: 인터렉션 및 UI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성장 컨텐츠: Level, Exp, Gold, etc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심리스 로딩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액터 교환: 시작 시 차량, 또는 비행기에서 번지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끝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7" name="Google Shape;167;p24"/>
          <p:cNvSpPr/>
          <p:nvPr/>
        </p:nvSpPr>
        <p:spPr>
          <a:xfrm>
            <a:off x="1755225" y="2178375"/>
            <a:ext cx="5221500" cy="1042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주의 </a:t>
            </a: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지나친 게임은 건강에 위험할 수 있습니다.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감사합니다.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리스트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861900" y="15256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861900" y="2401125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주요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861900" y="32447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진행계획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61000" y="1386800"/>
            <a:ext cx="83844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장르: MOBA (Multiplayer Online Battle Arena)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시점: TPS, </a:t>
            </a: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FPS 선택 가능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아트: 미정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레퍼런스: 롤(히오스), 파라곤, 기타 FPS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장르 컨셉: (MOBA + FPS, 파라곤)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150" y="1593975"/>
            <a:ext cx="5365949" cy="30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6078675" y="1514100"/>
            <a:ext cx="1180200" cy="156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기본 룰: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6" name="Google Shape;86;p17"/>
          <p:cNvGrpSpPr/>
          <p:nvPr/>
        </p:nvGrpSpPr>
        <p:grpSpPr>
          <a:xfrm>
            <a:off x="789400" y="1376800"/>
            <a:ext cx="7225575" cy="2608650"/>
            <a:chOff x="838700" y="1720175"/>
            <a:chExt cx="7225575" cy="2608650"/>
          </a:xfrm>
        </p:grpSpPr>
        <p:sp>
          <p:nvSpPr>
            <p:cNvPr id="87" name="Google Shape;87;p17"/>
            <p:cNvSpPr/>
            <p:nvPr/>
          </p:nvSpPr>
          <p:spPr>
            <a:xfrm>
              <a:off x="838700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Player1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7299875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Player2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4152700" y="172017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4152700" y="356442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-900059">
              <a:off x="1892603" y="2202572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900059">
              <a:off x="1926340" y="3564451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flipH="1" rot="861875">
              <a:off x="5262283" y="2211376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flipH="1" rot="-861875">
              <a:off x="5226893" y="3573264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4141900"/>
            <a:ext cx="8315400" cy="735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적 본진을 먼저 부수는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일정 시간이 지나면 점수가 높은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점수 요소는 중앙 점령시간, 킬, 데스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5119125" y="2055625"/>
            <a:ext cx="3152100" cy="1729500"/>
          </a:xfrm>
          <a:prstGeom prst="roundRect">
            <a:avLst>
              <a:gd fmla="val 4785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 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User F</a:t>
            </a: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low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50017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2034925" y="4125600"/>
            <a:ext cx="6236400" cy="3276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20349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타이틀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5770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로비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5119125" y="1669350"/>
            <a:ext cx="31521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배틀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2034925" y="2055625"/>
            <a:ext cx="1158300" cy="1729500"/>
          </a:xfrm>
          <a:prstGeom prst="roundRect">
            <a:avLst>
              <a:gd fmla="val 6353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서버시작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접속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3577025" y="2055625"/>
            <a:ext cx="1158300" cy="1729500"/>
          </a:xfrm>
          <a:prstGeom prst="roundRect">
            <a:avLst>
              <a:gd fmla="val 6986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채팅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1749750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 rot="5400000">
            <a:off x="40682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297225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7063828" y="29844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전투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5758828" y="29440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죽음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6411328" y="2240663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리스폰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4811425" y="1745250"/>
            <a:ext cx="231600" cy="175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 rot="5042033">
            <a:off x="7226026" y="2613982"/>
            <a:ext cx="314604" cy="275112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024584" y="2541402"/>
            <a:ext cx="314700" cy="275100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 rot="10800000">
            <a:off x="6619232" y="3260917"/>
            <a:ext cx="3129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rot="5400000">
            <a:off x="25261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5400000">
            <a:off x="66877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60994" y="1386800"/>
            <a:ext cx="84219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캐릭터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애니메이션 및 전투, 적 감지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무기 변경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피아식별 및 아군 교체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데이터 관리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유저 스테이터스 (HP 및 성적) 판정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아이템 스테이터스 관리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채팅 및 주요 정보 출력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36300" y="1425050"/>
            <a:ext cx="31299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solidFill>
                  <a:srgbClr val="CFE2F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>
              <a:solidFill>
                <a:srgbClr val="CFE2F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492150" y="1550538"/>
            <a:ext cx="2818200" cy="1184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정리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Work flow 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20"/>
          <p:cNvSpPr txBox="1"/>
          <p:nvPr>
            <p:ph idx="1" type="body"/>
          </p:nvPr>
        </p:nvSpPr>
        <p:spPr>
          <a:xfrm>
            <a:off x="492150" y="2999363"/>
            <a:ext cx="12669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저장소 생성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4223150" y="1425050"/>
            <a:ext cx="45720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컨텐츠 추가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UI 개선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p20"/>
          <p:cNvSpPr/>
          <p:nvPr/>
        </p:nvSpPr>
        <p:spPr>
          <a:xfrm>
            <a:off x="3573775" y="2859300"/>
            <a:ext cx="541800" cy="25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20"/>
          <p:cNvSpPr txBox="1"/>
          <p:nvPr>
            <p:ph idx="1" type="body"/>
          </p:nvPr>
        </p:nvSpPr>
        <p:spPr>
          <a:xfrm>
            <a:off x="1996525" y="2999363"/>
            <a:ext cx="13137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336300" y="1494775"/>
            <a:ext cx="8471400" cy="30741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타이틀 - 서버 열기, 접속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로비 - 채팅, 입장 시작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배틀 - HP 시각화, 인터랙션 키 시각화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애셋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플레이어 캐릭터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6" name="Google Shape;146;p21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p21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레벨 UI 및 애셋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